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12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90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139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37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6016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858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62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39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56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00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48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57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42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88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850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25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3B10E-7450-4577-9485-1E26144620F1}" type="datetimeFigureOut">
              <a:rPr lang="nl-NL" smtClean="0"/>
              <a:t>12-11-2018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A34B16A-64F7-4D13-9A2D-D8249731B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44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lkvee.nl/upload/nieuws/lightbox/06f789824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Ns3x7_Fbiw" TargetMode="External"/><Relationship Id="rId2" Type="http://schemas.openxmlformats.org/officeDocument/2006/relationships/hyperlink" Target="https://www.youtube.com/watch?v=OZtORToham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UvTQpDOdCjM" TargetMode="External"/><Relationship Id="rId4" Type="http://schemas.openxmlformats.org/officeDocument/2006/relationships/hyperlink" Target="https://www.youtube.com/watch?v=hQgHdYVCCS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EFmu2TOQqL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pY71vN2HiR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a9-miEIJok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Weerstand opbouw en ziekte preventie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Gezondheidszorg </a:t>
            </a:r>
            <a:r>
              <a:rPr lang="nl-NL" dirty="0" smtClean="0"/>
              <a:t>V33/V43 KD</a:t>
            </a:r>
            <a:endParaRPr lang="nl-NL" dirty="0"/>
          </a:p>
        </p:txBody>
      </p:sp>
      <p:pic>
        <p:nvPicPr>
          <p:cNvPr id="1026" name="Picture 2" descr="http://www.melkvee.nl/upload/nieuws/groot/06f789824.jpg">
            <a:hlinkClick r:id="rId2" tooltip="Pijnpreventie?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2709">
            <a:off x="7480237" y="84236"/>
            <a:ext cx="4285043" cy="28899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80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Weerstand verlagende periode</a:t>
            </a:r>
          </a:p>
          <a:p>
            <a:r>
              <a:rPr lang="nl-NL" dirty="0" smtClean="0"/>
              <a:t>Afkalven &amp; nazorg </a:t>
            </a:r>
            <a:endParaRPr lang="nl-NL" dirty="0"/>
          </a:p>
          <a:p>
            <a:r>
              <a:rPr lang="nl-NL" dirty="0" smtClean="0"/>
              <a:t>Spenen</a:t>
            </a:r>
            <a:endParaRPr lang="nl-NL" dirty="0"/>
          </a:p>
          <a:p>
            <a:r>
              <a:rPr lang="nl-NL" dirty="0" smtClean="0"/>
              <a:t>Stro </a:t>
            </a:r>
            <a:r>
              <a:rPr lang="nl-NL" dirty="0"/>
              <a:t>naar </a:t>
            </a:r>
            <a:r>
              <a:rPr lang="nl-NL" dirty="0" smtClean="0"/>
              <a:t>Roosters </a:t>
            </a:r>
            <a:endParaRPr lang="nl-NL" dirty="0"/>
          </a:p>
          <a:p>
            <a:r>
              <a:rPr lang="nl-NL" dirty="0" smtClean="0"/>
              <a:t>Transitieperiode </a:t>
            </a:r>
            <a:r>
              <a:rPr lang="nl-NL" dirty="0"/>
              <a:t>(3 weken voor, 4 weken na afkalven)</a:t>
            </a:r>
          </a:p>
        </p:txBody>
      </p:sp>
    </p:spTree>
    <p:extLst>
      <p:ext uri="{BB962C8B-B14F-4D97-AF65-F5344CB8AC3E}">
        <p14:creationId xmlns:p14="http://schemas.microsoft.com/office/powerpoint/2010/main" val="253809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i="1" dirty="0" smtClean="0"/>
              <a:t>Opdracht: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sz="3200" dirty="0" smtClean="0"/>
              <a:t>Protocol weerstandopbouw</a:t>
            </a:r>
            <a:endParaRPr lang="nl-NL" sz="32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418732"/>
              </p:ext>
            </p:extLst>
          </p:nvPr>
        </p:nvGraphicFramePr>
        <p:xfrm>
          <a:off x="1731264" y="2285129"/>
          <a:ext cx="925372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3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4104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Weerstand verlagende periode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Gewenst /ideaal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om</a:t>
                      </a:r>
                      <a:r>
                        <a:rPr lang="nl-NL" baseline="0" dirty="0" smtClean="0"/>
                        <a:t> te doen/hebben</a:t>
                      </a:r>
                      <a:endParaRPr lang="nl-NL" dirty="0" smtClean="0"/>
                    </a:p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Bronnen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Opmerkingen/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vragen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498">
                <a:tc>
                  <a:txBody>
                    <a:bodyPr/>
                    <a:lstStyle/>
                    <a:p>
                      <a:r>
                        <a:rPr lang="nl-NL" dirty="0" smtClean="0"/>
                        <a:t>Afkalven &amp; nazorg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98">
                <a:tc>
                  <a:txBody>
                    <a:bodyPr/>
                    <a:lstStyle/>
                    <a:p>
                      <a:r>
                        <a:rPr lang="nl-NL" dirty="0" smtClean="0"/>
                        <a:t>Spenen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98">
                <a:tc>
                  <a:txBody>
                    <a:bodyPr/>
                    <a:lstStyle/>
                    <a:p>
                      <a:r>
                        <a:rPr lang="nl-NL" dirty="0" smtClean="0"/>
                        <a:t>Verzetten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98">
                <a:tc>
                  <a:txBody>
                    <a:bodyPr/>
                    <a:lstStyle/>
                    <a:p>
                      <a:r>
                        <a:rPr lang="nl-NL" dirty="0" smtClean="0"/>
                        <a:t>Transitieperiode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731264" y="5974080"/>
            <a:ext cx="653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nl-NL" dirty="0" smtClean="0"/>
              <a:t>Zorg voor bronnen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14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Afkalven &amp; nazorg koe en kalf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Zorg rond afkalven 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Zorg rondom afkalven 2</a:t>
            </a:r>
            <a:endParaRPr lang="nl-NL" dirty="0" smtClean="0"/>
          </a:p>
          <a:p>
            <a:r>
              <a:rPr lang="nl-NL" dirty="0" err="1" smtClean="0">
                <a:hlinkClick r:id="rId4"/>
              </a:rPr>
              <a:t>hygiene</a:t>
            </a:r>
            <a:r>
              <a:rPr lang="nl-NL" dirty="0" smtClean="0">
                <a:hlinkClick r:id="rId4"/>
              </a:rPr>
              <a:t> rondom het afkalven</a:t>
            </a:r>
            <a:endParaRPr lang="nl-NL" dirty="0" smtClean="0"/>
          </a:p>
          <a:p>
            <a:r>
              <a:rPr lang="nl-NL" dirty="0" smtClean="0">
                <a:hlinkClick r:id="rId5"/>
              </a:rPr>
              <a:t>biestmanagement</a:t>
            </a:r>
            <a:endParaRPr lang="nl-NL" dirty="0"/>
          </a:p>
          <a:p>
            <a:r>
              <a:rPr lang="nl-NL" dirty="0" smtClean="0"/>
              <a:t>Waar let je op ?</a:t>
            </a:r>
          </a:p>
          <a:p>
            <a:r>
              <a:rPr lang="nl-NL" dirty="0" smtClean="0"/>
              <a:t>Hoe wordt hier op jou stage/werk mee om gegaan?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2" y="3673983"/>
            <a:ext cx="4534858" cy="25561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2499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Spenen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melk tot spenen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Hoe bouw je dit af?</a:t>
            </a:r>
          </a:p>
          <a:p>
            <a:r>
              <a:rPr lang="nl-NL" dirty="0" smtClean="0"/>
              <a:t>Welke overgang is van belang?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084" y="3544637"/>
            <a:ext cx="5715000" cy="2857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95643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Stro naar Roosters</a:t>
            </a:r>
            <a:br>
              <a:rPr lang="nl-NL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Huisvesting jongvee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Hoe wordt hier op jou bedrijf mee omgegaan?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634" y="3425952"/>
            <a:ext cx="6520978" cy="2852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7255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Transitieperiode </a:t>
            </a:r>
            <a:r>
              <a:rPr lang="nl-NL" dirty="0"/>
              <a:t>(3 weken voor, 4 weken na afkalven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Transitieperiode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Welke handelingen worden verricht rond de transitieperiode?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2465" y="3424142"/>
            <a:ext cx="4084320" cy="29987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638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391</TotalTime>
  <Words>133</Words>
  <Application>Microsoft Office PowerPoint</Application>
  <PresentationFormat>Breedbeeld</PresentationFormat>
  <Paragraphs>40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Sliert</vt:lpstr>
      <vt:lpstr>Weerstand opbouw en ziekte preventie </vt:lpstr>
      <vt:lpstr>Inhoud</vt:lpstr>
      <vt:lpstr>Opdracht: Protocol weerstandopbouw</vt:lpstr>
      <vt:lpstr>Afkalven &amp; nazorg koe en kalf </vt:lpstr>
      <vt:lpstr>Spenen </vt:lpstr>
      <vt:lpstr>Stro naar Roosters </vt:lpstr>
      <vt:lpstr>Transitieperiode (3 weken voor, 4 weken na afkalven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Weerstand opbouw en ziekte preventie 2</dc:title>
  <dc:creator>Nea Wolfs</dc:creator>
  <cp:lastModifiedBy>Leon Raedts</cp:lastModifiedBy>
  <cp:revision>13</cp:revision>
  <dcterms:created xsi:type="dcterms:W3CDTF">2014-09-30T19:50:55Z</dcterms:created>
  <dcterms:modified xsi:type="dcterms:W3CDTF">2018-11-12T07:01:51Z</dcterms:modified>
</cp:coreProperties>
</file>